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1" r:id="rId8"/>
    <p:sldId id="258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0B08-D9C1-4C64-A978-78E43BCA1D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036-F420-4892-8655-CACB3141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8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0B08-D9C1-4C64-A978-78E43BCA1D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036-F420-4892-8655-CACB3141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1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0B08-D9C1-4C64-A978-78E43BCA1D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036-F420-4892-8655-CACB3141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0B08-D9C1-4C64-A978-78E43BCA1D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036-F420-4892-8655-CACB3141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4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0B08-D9C1-4C64-A978-78E43BCA1D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036-F420-4892-8655-CACB3141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0B08-D9C1-4C64-A978-78E43BCA1D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036-F420-4892-8655-CACB3141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4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0B08-D9C1-4C64-A978-78E43BCA1D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036-F420-4892-8655-CACB3141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0B08-D9C1-4C64-A978-78E43BCA1D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036-F420-4892-8655-CACB3141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6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0B08-D9C1-4C64-A978-78E43BCA1D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036-F420-4892-8655-CACB3141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0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0B08-D9C1-4C64-A978-78E43BCA1D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036-F420-4892-8655-CACB3141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6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0B08-D9C1-4C64-A978-78E43BCA1D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036-F420-4892-8655-CACB3141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4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30B08-D9C1-4C64-A978-78E43BCA1D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2036-F420-4892-8655-CACB3141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9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" y="172416"/>
            <a:ext cx="10906298" cy="65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1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4" y="224444"/>
            <a:ext cx="10681854" cy="663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3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4" y="257695"/>
            <a:ext cx="10789920" cy="6600305"/>
          </a:xfrm>
        </p:spPr>
      </p:pic>
    </p:spTree>
    <p:extLst>
      <p:ext uri="{BB962C8B-B14F-4D97-AF65-F5344CB8AC3E}">
        <p14:creationId xmlns:p14="http://schemas.microsoft.com/office/powerpoint/2010/main" val="132060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7" y="257694"/>
            <a:ext cx="11147367" cy="6442363"/>
          </a:xfrm>
        </p:spPr>
      </p:pic>
    </p:spTree>
    <p:extLst>
      <p:ext uri="{BB962C8B-B14F-4D97-AF65-F5344CB8AC3E}">
        <p14:creationId xmlns:p14="http://schemas.microsoft.com/office/powerpoint/2010/main" val="369974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" y="299258"/>
            <a:ext cx="11122429" cy="64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2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3" y="182880"/>
            <a:ext cx="10806545" cy="64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8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5" y="-1"/>
            <a:ext cx="11604566" cy="69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0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" y="571499"/>
            <a:ext cx="11147367" cy="62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2" y="440575"/>
            <a:ext cx="10108276" cy="60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2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199505"/>
            <a:ext cx="10964487" cy="655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78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Молодцова Т.А.</dc:creator>
  <cp:lastModifiedBy>Молодцова Т.А.</cp:lastModifiedBy>
  <cp:revision>9</cp:revision>
  <dcterms:created xsi:type="dcterms:W3CDTF">2024-03-13T12:09:22Z</dcterms:created>
  <dcterms:modified xsi:type="dcterms:W3CDTF">2024-03-14T07:16:53Z</dcterms:modified>
</cp:coreProperties>
</file>